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283" r:id="rId16"/>
    <p:sldId id="525" r:id="rId17"/>
    <p:sldId id="516" r:id="rId18"/>
    <p:sldId id="513" r:id="rId19"/>
    <p:sldId id="517" r:id="rId20"/>
    <p:sldId id="510" r:id="rId21"/>
    <p:sldId id="512" r:id="rId22"/>
    <p:sldId id="521" r:id="rId23"/>
    <p:sldId id="514" r:id="rId24"/>
    <p:sldId id="524" r:id="rId25"/>
    <p:sldId id="290" r:id="rId26"/>
    <p:sldId id="291" r:id="rId27"/>
    <p:sldId id="518" r:id="rId28"/>
  </p:sldIdLst>
  <p:sldSz cx="12192000" cy="6858000"/>
  <p:notesSz cx="6858000" cy="9144000"/>
  <p:embeddedFontLs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283"/>
            <p14:sldId id="525"/>
            <p14:sldId id="516"/>
            <p14:sldId id="513"/>
            <p14:sldId id="517"/>
            <p14:sldId id="510"/>
            <p14:sldId id="512"/>
            <p14:sldId id="521"/>
            <p14:sldId id="514"/>
            <p14:sldId id="524"/>
            <p14:sldId id="290"/>
            <p14:sldId id="291"/>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6" autoAdjust="0"/>
    <p:restoredTop sz="72857"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Chapter 19 of Kent Beck’s </a:t>
            </a:r>
            <a:r>
              <a:rPr dirty="0" err="1"/>
              <a:t>eXtreme</a:t>
            </a:r>
            <a:r>
              <a:rPr dirty="0"/>
              <a:t> Programming </a:t>
            </a:r>
            <a:r>
              <a:rPr dirty="0" err="1"/>
              <a:t>eXplained</a:t>
            </a: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1/30/2024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1/30/2024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1/30/2024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1/30/2024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1/30/2024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1/30/2024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1/30/2024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1/30/2024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1/30/2024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1/30/2024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1/30/2024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0" y="10"/>
            <a:ext cx="12191981" cy="4571991"/>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US" smtClean="0"/>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7.2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normAutofit/>
          </a:bodyPr>
          <a:lstStyle/>
          <a:p>
            <a:r>
              <a:rPr lang="en-US" sz="3600"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normAutofit/>
          </a:bodyPr>
          <a:lstStyle/>
          <a:p>
            <a:r>
              <a:rPr lang="en-US" sz="3600"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12825</TotalTime>
  <Words>4000</Words>
  <Application>Microsoft Office PowerPoint</Application>
  <PresentationFormat>Widescreen</PresentationFormat>
  <Paragraphs>395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Verdana</vt:lpstr>
      <vt:lpstr>Times New Roman</vt:lpstr>
      <vt:lpstr>Arial</vt:lpstr>
      <vt:lpstr>Helvetica Neue</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Empowers Workers to Improve Processes: Toyota Production System (1990’s)</vt:lpstr>
      <vt:lpstr>Warning: Agile can be a buzzword</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Agile Practice: Code Review</vt:lpstr>
      <vt:lpstr>SE Research Question: Why Do Code Review?</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209</cp:revision>
  <dcterms:created xsi:type="dcterms:W3CDTF">2021-01-07T15:19:22Z</dcterms:created>
  <dcterms:modified xsi:type="dcterms:W3CDTF">2024-01-30T14:27:10Z</dcterms:modified>
</cp:coreProperties>
</file>